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B335-5412-CE6C-2711-922927A4D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8E980-7B88-C179-278C-167241F64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693BC-A998-727E-A960-7AF48B2E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6F0D-CDAF-36D2-8DA6-FB2CA9EA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04E58-0215-23CB-1452-525764A0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6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AA89-63E8-DA28-734E-4260134B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5619E-4D93-CD1A-B7C2-30BB12CA9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0E60D-F8BC-896B-0733-1E3D7634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5444C-DB5D-71D4-752E-E5A78388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FD383-1DC4-F498-995E-14034C01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6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C0EEA8-5B0E-1B03-E453-85857FDA4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4F1FB-E0F2-ABFA-5FAA-892CF50FD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1E401-7A09-A211-BE1A-F1CC0D208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6728-AE97-CAA3-FCCA-6E734491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01029-041D-0B27-FD6B-3A345A20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D7DD-76A3-E61D-B2DA-6AC8E50D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BDEF1-751D-ABBF-9624-514DC5472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D831C-05FA-CCBD-7387-FA341F40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7F5F-6F38-7615-901C-375E63E84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F483D-DFE4-0D9D-4764-36A51A17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8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8838-05BD-ABE8-640D-957607A0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E0A65-E8C7-60B5-9806-5CCCE2691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F6801-C1E6-038D-284D-692BC793F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5CBF-691E-F5E0-90A2-3F10EC5F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7C96E-B348-C89B-4205-C0B041702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7347-BC94-3E3F-9D75-BDDBCC48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CB92-76A1-FF51-913E-23BDCE76C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2ED34-6F34-6FAA-86BB-85D56E40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B7787-0254-97F7-0F4D-0DE17415A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09A17-DB24-33E2-C33C-DE55A4B5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D8760-01A0-C972-316C-158C56F4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F621-BF8F-1A3E-375F-23236921A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7791A-2FAA-C99D-06BC-C48E5A121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24930-C7FB-64DD-FFFE-1DED67BBF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551EA-3B3B-F644-A01A-ACD977BAC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CAD82-2554-9204-426E-A5C79F08D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99E65-CF22-D553-EAFB-81434812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FF009-82B2-170F-EED1-2420F924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1CFC0-BCA7-C4B7-CCB6-1CFF228B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7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357C-9D01-3317-0114-3DDC08E1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D48AA-323B-913E-3AC2-597D9CEA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2138C-65F2-2B81-2F33-9DE1E305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EED0F-DA68-B5D9-E0AF-A8E52D3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6D1AA-BA26-62CC-EDB8-84C7C7929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DD1E8-4054-98E3-7D53-763DE1660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19EAE-FCF6-7B64-DCF1-4048D211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3A00-E75F-4083-8C91-99811A2C5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548A-77CF-CE2C-8871-83B6EB88E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F9713-7293-C810-733E-719269C80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23D41-59B1-B640-FEE8-1B696645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A59DD-3C07-22F1-673C-8185A685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70B4C-C742-13D0-4964-2A4BAD67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6E78-A1BC-FA77-27D8-4851E82C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877EF-797B-FBCE-4F81-CEDF29E3B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4BC5A-7B4F-21C3-7D87-C480DC60B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7C7B6-A95B-9D46-D5B9-68A35631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120A7-6D70-834B-0AD0-6404DAC1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E7D66-C7B6-4EC5-1CFF-5E2CDEE7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B4E30-06A3-2AD1-1836-84FA227E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E7690-4840-FCB5-0A96-AAFD94174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19C84-A7CE-DF6E-5F41-6C92C9AF1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D2EB2-A418-4726-B230-5191475760A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629F-3580-6557-8249-7B772C5D0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A87C5-70D1-1CA3-69EC-82D9147E2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2A073-D700-4B6E-98F6-A0E76C035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3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BEBA-805B-E2AE-E8CC-CCF60A1EA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DD5C8-393E-17E3-D871-3DEB78444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B0522-A834-CD4C-CCE9-517DE9B67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CF72C-0B4E-E03C-295B-9147A0E52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1B309-CECF-5C63-D227-A3064A96E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6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E3F8-4E78-3DE8-22BB-482439FF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8D544-AC3A-5960-5A3C-ADE0692C0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0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5EC5-D4D4-D74D-8226-EB01BC3FF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2FA4B-75C4-5E46-530F-ABAF5B9A5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7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944C9-3650-6931-9C29-6DA94E75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81EF3-9C5D-A099-5D33-E7B149A9C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1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6A7BC-CAC0-F294-2D69-76F3D6899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8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C84CE-2AB1-AF68-AE48-082B90C2F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7516F-9AD4-F8F3-D1E6-355E31652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7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BEC5-A2E7-0CEF-7BF4-35EBCA4BE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48BA1-CAF2-CD6E-E0FB-BE1A68C52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0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F9580-D7BC-1B84-A3C3-E247A340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2DEC1-69EF-FD91-0CE8-9813E7767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7AA6-3161-D850-415D-958DBD92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ECE8F-82D3-B7D2-84AE-C4F687473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F2CD1-BFFD-E025-FCE6-97EC6A9AF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3019-EDBB-A1C4-B5D1-0E54B3FA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E15D4-0DBB-AF5D-3CCD-E2F8AB51F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9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D3B85-F43A-B1D6-97E9-98AC4C6D6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428282-7BEA-D7E0-C919-72ACE2E8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Nadya Aurora</dc:creator>
  <cp:lastModifiedBy>Nadya Aurora</cp:lastModifiedBy>
  <cp:revision>1</cp:revision>
  <dcterms:created xsi:type="dcterms:W3CDTF">2024-12-08T12:36:08Z</dcterms:created>
  <dcterms:modified xsi:type="dcterms:W3CDTF">2024-12-08T12:46:58Z</dcterms:modified>
</cp:coreProperties>
</file>